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6EB71-E835-F57D-9C0B-D18B807B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7AFC8-0D9A-BCEF-1FB0-F7F49E8D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52719-891C-962B-B009-FDF4AF8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D2EC10-4A6F-3CA9-4583-253673A1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9F23ED-0F82-EE9E-74EB-E029AB10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6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9E381-7204-C944-B512-58AA4F4D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9D7124-4465-D959-F9B0-8B409C744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C5C28B-9F7D-9038-03E3-28FE4FB3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DAEFBA-4395-55A0-ADAA-DE50C756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5EB42A-510C-8107-2EC4-97689685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4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89DD9D-82F2-4923-22B0-BE76B3523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5612B6-B9DD-3BFC-DD4E-6F0C2B09F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298AA-E931-33F3-189D-CF93DF02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5B90BA-8A91-4D97-FF70-A04275A1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46CD16-84D9-C494-DB37-E23C329E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81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E872A-701E-E39F-24F0-FB2787C6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26998-15C5-B604-40F9-D28241B1D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A35B2C-338A-3D4A-CAA9-44792478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62607E-85DF-27EA-6849-C27181EA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A6B173-F841-81A5-1923-74ED65EC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00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ADF88-5AE2-109E-2854-4D07F4CD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781BCF-99D6-ED45-66D3-95951785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8C54A-81AE-F233-0666-1C744E00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0EA6A4-2E89-A6A1-50F6-59FDEEE8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3E3DA1-15F8-F67C-F34E-B8691FB7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62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2EEA5-7BCB-5CF9-8B7F-0CE31D57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F672B8-6476-9C1A-4695-51DEE59E1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89D225-A2EF-60EC-4BD7-A8C741357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4C7C05-8E07-485B-3359-04FB4549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1330B-31CD-FAAB-1529-9D48BE09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B1A8EB-A6E3-5D55-A991-7469734B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10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9E980E-C40B-46BB-DE90-73121F4E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975F3B-2140-7A6A-73ED-B860C0B7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0EE562-F6EB-2B5C-C6E9-0F335798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EA5C6B-A8A2-A43C-D4AA-A3FB0B35B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B05CB3-7812-4D18-5B3A-E18DCD5FB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47639E-ED34-CFC4-9D0F-21344492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C7FC828-B68A-65F6-9BB5-0A86422B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F18E27-DA3E-E063-AB20-1EC76576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35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0250D-01DF-2CAE-FCEB-662F1B71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DCAEB6-C10E-160D-2D48-AF8C17B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8421C6-D509-FD9B-5A0B-10FDF8A8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F7AADB-28EF-6BFF-3B2A-90FE703A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CDE133-F305-4B74-BF2C-1EB9405D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4053DF-30C9-A391-DF17-2896BC35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4FCB-4B9E-BFE3-D057-943F6ABF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38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C0329-D26C-E812-47F6-7B989D96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E946B-70F5-90CB-BA9B-93F9E9CDE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1A3B49-8569-E314-3B91-5B821B78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4B1312-75D4-F450-C21A-CDEA078D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49BB4A-338B-DAEA-730C-334AB630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B30CD6-D294-6EF5-26EA-C97A7D6A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25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A2CE02-A590-4908-C036-258453DA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D9FE0A-C667-81AF-E6C2-051F6F47F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B3E84F-4D01-5847-3C70-390C9E3AD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07744C-455C-246A-DBAA-FC407997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C29F0B-C154-BA28-BA94-5CCE1267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001D04-EC51-F64E-0A16-2D1AF2B2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5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66F463F-D6CD-AA50-2FAE-6B8542D9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C3908E-13A4-3091-E1C5-2DCC3A6F0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26C53B-B261-37DF-62EB-07020AD51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26E05-00D0-B447-AA43-F8CDA28FA73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C632E-AB9A-FCA7-B908-B3DB47C1A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BF162-96E0-11C2-8438-2E4763F12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23365-6CB3-954E-867F-7C1002AE5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8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32BB56EF-6B46-6AE5-6568-600CD937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0"/>
            <a:ext cx="1217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5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access</dc:creator>
  <cp:lastModifiedBy>access</cp:lastModifiedBy>
  <cp:revision>1</cp:revision>
  <dcterms:created xsi:type="dcterms:W3CDTF">2024-03-28T00:55:21Z</dcterms:created>
  <dcterms:modified xsi:type="dcterms:W3CDTF">2024-03-28T00:56:26Z</dcterms:modified>
</cp:coreProperties>
</file>