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6" y="7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2025/4/11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396620" y="1120676"/>
            <a:ext cx="97126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Disclosure of COI (Conflict of Interest)</a:t>
            </a:r>
          </a:p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All Japan Section speakers </a:t>
            </a:r>
            <a:r>
              <a:rPr lang="en-US" altLang="ja-JP" dirty="0"/>
              <a:t>are required to disclose any financial relationship (within the past 3 years) with a biotechnology manufacturer, a pharmaceutical company, or other commercial entity that has an interest in subject matter or materials discussed in the abstract.</a:t>
            </a:r>
          </a:p>
          <a:p>
            <a:endParaRPr lang="en-US" altLang="ja-JP" dirty="0"/>
          </a:p>
          <a:p>
            <a:r>
              <a:rPr lang="en-US" altLang="ja-JP" dirty="0"/>
              <a:t>*Please </a:t>
            </a:r>
            <a:r>
              <a:rPr lang="en-US" altLang="ja-JP" dirty="0" smtClean="0"/>
              <a:t>include COI </a:t>
            </a:r>
            <a:r>
              <a:rPr lang="en-US" altLang="ja-JP" dirty="0"/>
              <a:t>disclosure </a:t>
            </a:r>
            <a:r>
              <a:rPr lang="en-US" altLang="ja-JP" dirty="0" smtClean="0"/>
              <a:t>form in the second page of your presentation slide.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023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/>
              <a:t>XXV World Congress International Society for Heart Research (ISHR2025 NARA)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/>
              <a:t>XXV World Congress International Society for Heart Research (ISHR2025 NARA)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no COI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</a:t>
            </a:r>
            <a:r>
              <a:rPr lang="en-US" altLang="ja-JP" sz="1600" b="1" dirty="0" smtClean="0">
                <a:solidFill>
                  <a:srgbClr val="FFFF00"/>
                </a:solidFill>
              </a:rPr>
              <a:t>No</a:t>
            </a:r>
            <a:endParaRPr lang="en-US" altLang="ja-JP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71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62</Words>
  <Application>Microsoft Office PowerPoint</Application>
  <PresentationFormat>ワイド画面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XXV World Congress International Society for Heart Research (ISHR2025 NARA) Disclosure of Conflict of Interest   Name of first author： ○○ ○○ Affiliation： △△△△ </vt:lpstr>
      <vt:lpstr>XXV World Congress International Society for Heart Research (ISHR2025 NARA)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Shimeki</cp:lastModifiedBy>
  <cp:revision>19</cp:revision>
  <dcterms:created xsi:type="dcterms:W3CDTF">2010-12-17T06:53:41Z</dcterms:created>
  <dcterms:modified xsi:type="dcterms:W3CDTF">2025-04-11T02:32:23Z</dcterms:modified>
</cp:coreProperties>
</file>